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56" r:id="rId2"/>
    <p:sldId id="261" r:id="rId3"/>
    <p:sldId id="258" r:id="rId4"/>
    <p:sldId id="266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형준" initials="임" lastIdx="1" clrIdx="0">
    <p:extLst>
      <p:ext uri="{19B8F6BF-5375-455C-9EA6-DF929625EA0E}">
        <p15:presenceInfo xmlns:p15="http://schemas.microsoft.com/office/powerpoint/2012/main" userId="4abb5f01b9bf46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56" autoAdjust="0"/>
  </p:normalViewPr>
  <p:slideViewPr>
    <p:cSldViewPr snapToGrid="0">
      <p:cViewPr varScale="1">
        <p:scale>
          <a:sx n="77" d="100"/>
          <a:sy n="77" d="100"/>
        </p:scale>
        <p:origin x="96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5A32-206A-4D82-BA99-E181E1949FF2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8AF-4D6E-47A5-83D5-E1BD93784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7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5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1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2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9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8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ros.org/indigo/Installation/Ubunt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84414"/>
            <a:ext cx="12192000" cy="2918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271888"/>
            <a:ext cx="12192000" cy="251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14700" y="224839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 for UR-3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6455" y="4856485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Center for Healthcare Robotics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7608" y="6101814"/>
            <a:ext cx="253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Hyung</a:t>
            </a:r>
            <a:r>
              <a:rPr lang="en-US" altLang="ko-KR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-Jun, Lim</a:t>
            </a:r>
            <a:endParaRPr lang="ko-KR" altLang="en-US" sz="1400" b="1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01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009657" y="4149843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832661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0299765" y="3964041"/>
            <a:ext cx="317630" cy="4250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3930"/>
            <a:ext cx="5050971" cy="37882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48103" y="5849714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0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009657" y="4149843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832661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설치가 완료되면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Restart.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7943" y="5667195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한글 설정을 위해 사진과 같은 방법으로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Support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진입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9644"/>
            <a:ext cx="5050971" cy="3782513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6174460" y="140311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10171" y="1158440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7152084" y="2309573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24377" y="2271874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907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832661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 support update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7943" y="5405937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완료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input method system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Ibus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변경한다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72" y="1494345"/>
            <a:ext cx="5041874" cy="3787812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H="1">
            <a:off x="2636872" y="2641206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3929"/>
            <a:ext cx="5054114" cy="3788228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6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379812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재부팅을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 단축키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ctrl + alt + t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reboot)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" y="1493929"/>
            <a:ext cx="5038633" cy="37882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3929"/>
            <a:ext cx="5054205" cy="378822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6174460" y="140311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10171" y="1158440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7152084" y="2309573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24377" y="2271874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37943" y="5876205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재부팅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Text Entry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진입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04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841364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37943" y="5614950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Korean(Hangul)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선택하고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반드시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Korean(Hangul)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선택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" y="1495411"/>
            <a:ext cx="5038633" cy="3786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2769"/>
            <a:ext cx="5054205" cy="3789388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971782" y="3320289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07493" y="3075617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477273" y="4261334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49566" y="4223635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0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397221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Korean(Hangul)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선택하고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^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클릭하여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Korean(Hangul)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최상위로 올린다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 이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Keyboard Settings…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진입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37943" y="5432067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to next source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Backspace(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Disabled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시킨다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" y="1497868"/>
            <a:ext cx="5038633" cy="37842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2770"/>
            <a:ext cx="5054205" cy="3789388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1376637" y="2618635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12348" y="2373963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2265637" y="4079177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7930" y="40414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4108528" y="4352452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80821" y="4314753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8316344" y="266712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397221"/>
            <a:ext cx="604338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to previous source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Backspace(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Disabled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시킨다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37943" y="5606235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 Key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클릭하여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 키인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 Alt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3" y="1502048"/>
            <a:ext cx="5039680" cy="37801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2770"/>
            <a:ext cx="5056175" cy="3789387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2301348" y="2754715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921179" y="2847606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6890" y="2602934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 flipV="1">
            <a:off x="9825616" y="3286713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997909" y="3249014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74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580105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to next source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 키인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 Alt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37943" y="5606235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태극마크와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변화를 통해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 변환을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알수있음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0" y="1502047"/>
            <a:ext cx="5040636" cy="3780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6716"/>
            <a:ext cx="5056175" cy="378544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2489889" y="2739647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10859589" y="1693274"/>
            <a:ext cx="282628" cy="5128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6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39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502046"/>
            <a:ext cx="5036645" cy="37801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502046"/>
            <a:ext cx="5056175" cy="37801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5444" y="5179516"/>
            <a:ext cx="6043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http://wiki.ros.org/indigo/Installation/Ubuntu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-c 'echo "deb http://packages.ros.org/ros/ubuntu $(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lsb_release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main" &gt; 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/apt/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sources.list.d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ros-latest.list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apt-key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adv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--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keyserver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hkp://ha.pool.sks-keyservers.net --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recv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-key 421C365BD9FF1F717815A3895523BAEEB01FA116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93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Caution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2172" y="2917368"/>
            <a:ext cx="8316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※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본 매뉴얼은 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UR-3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의 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방법으로서</a:t>
            </a:r>
            <a:endParaRPr lang="en-US" altLang="ko-KR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ROS, </a:t>
            </a:r>
            <a:r>
              <a:rPr lang="en-US" altLang="ko-KR" sz="28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linux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의 개념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용어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특징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,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시스템 등은 </a:t>
            </a:r>
            <a:endParaRPr lang="en-US" altLang="ko-KR" sz="2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</a:t>
            </a:r>
            <a:r>
              <a:rPr lang="ko-KR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다른 매뉴얼이나 책을 활용하기 바람</a:t>
            </a:r>
            <a:r>
              <a:rPr lang="en-US" altLang="ko-KR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ko-KR" alt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4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484319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apt-get update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apt-get install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-indigo-desktop-full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1" y="1502046"/>
            <a:ext cx="5035375" cy="378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1" y="1502046"/>
            <a:ext cx="5055166" cy="37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5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7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8" y="1493930"/>
            <a:ext cx="5050971" cy="3788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1" y="1493930"/>
            <a:ext cx="5050971" cy="378822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444" y="5179516"/>
            <a:ext cx="60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부팅에 성공하면 다음과 같은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Ubuntu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진행한다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영문판 설치를 권장한다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영문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구글링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하기 위해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00056" y="5649416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추후에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가능하니 시간 단축을 위해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진행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444" y="5573799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멀티부팅을 위해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Something else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 후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00056" y="5928091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하드디스크 선택 후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1" y="1493930"/>
            <a:ext cx="5050971" cy="378822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8139" y="344805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441586" y="3776949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32261" y="351910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83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444" y="5425750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화면과 같이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영역을 잡아주고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swap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영역은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1024MB ~ 2048MB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추천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메모리가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8G ~ 16G </a:t>
            </a: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일때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8103" y="591067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같은 방법으로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disk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영역을 잡는다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3930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8103" y="591067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올바르게 설정하였다면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진행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3930"/>
            <a:ext cx="5050971" cy="3788228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009657" y="4149843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388524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체크 후 자신의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맞는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 drive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 loader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선택한다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0299765" y="3964041"/>
            <a:ext cx="317630" cy="4250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Ubuntu 14.04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8103" y="5362033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 영역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영문 자판 설치 권장</a:t>
            </a:r>
            <a:endParaRPr lang="en-US" altLang="ko-K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 step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14.04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한글 설정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10553700" y="429790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807131" y="4389120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97806" y="4131279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009657" y="4149843"/>
            <a:ext cx="278057" cy="3850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614948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지역을 선택한다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시간대 설정을 위한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0299765" y="3964041"/>
            <a:ext cx="317630" cy="4250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2" y="1493930"/>
            <a:ext cx="5050971" cy="37882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41" y="1493930"/>
            <a:ext cx="5050971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754</Words>
  <Application>Microsoft Office PowerPoint</Application>
  <PresentationFormat>와이드스크린</PresentationFormat>
  <Paragraphs>184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임형준</dc:creator>
  <cp:lastModifiedBy>임형준</cp:lastModifiedBy>
  <cp:revision>352</cp:revision>
  <dcterms:created xsi:type="dcterms:W3CDTF">2017-02-23T07:38:07Z</dcterms:created>
  <dcterms:modified xsi:type="dcterms:W3CDTF">2018-07-10T04:25:28Z</dcterms:modified>
</cp:coreProperties>
</file>